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6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4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2D24F11E-575A-4C87-9F3F-D6EE05469A63}" type="datetimeFigureOut">
              <a:rPr lang="es-ES" smtClean="0"/>
              <a:t>06/03/2023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597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F11E-575A-4C87-9F3F-D6EE05469A63}" type="datetimeFigureOut">
              <a:rPr lang="es-ES" smtClean="0"/>
              <a:t>06/03/2023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086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F11E-575A-4C87-9F3F-D6EE05469A63}" type="datetimeFigureOut">
              <a:rPr lang="es-ES" smtClean="0"/>
              <a:t>06/03/2023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8804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F11E-575A-4C87-9F3F-D6EE05469A63}" type="datetimeFigureOut">
              <a:rPr lang="es-ES" smtClean="0"/>
              <a:t>06/03/2023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765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F11E-575A-4C87-9F3F-D6EE05469A63}" type="datetimeFigureOut">
              <a:rPr lang="es-ES" smtClean="0"/>
              <a:t>06/03/2023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328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F11E-575A-4C87-9F3F-D6EE05469A63}" type="datetimeFigureOut">
              <a:rPr lang="es-ES" smtClean="0"/>
              <a:t>06/03/2023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8887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F11E-575A-4C87-9F3F-D6EE05469A63}" type="datetimeFigureOut">
              <a:rPr lang="es-ES" smtClean="0"/>
              <a:t>06/03/2023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75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F11E-575A-4C87-9F3F-D6EE05469A63}" type="datetimeFigureOut">
              <a:rPr lang="es-ES" smtClean="0"/>
              <a:t>06/03/2023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2569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F11E-575A-4C87-9F3F-D6EE05469A63}" type="datetimeFigureOut">
              <a:rPr lang="es-ES" smtClean="0"/>
              <a:t>06/03/2023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088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F11E-575A-4C87-9F3F-D6EE05469A63}" type="datetimeFigureOut">
              <a:rPr lang="es-ES" smtClean="0"/>
              <a:t>06/03/2023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495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F11E-575A-4C87-9F3F-D6EE05469A63}" type="datetimeFigureOut">
              <a:rPr lang="es-ES" smtClean="0"/>
              <a:t>06/03/2023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49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D24F11E-575A-4C87-9F3F-D6EE05469A63}" type="datetimeFigureOut">
              <a:rPr lang="es-ES" smtClean="0"/>
              <a:t>06/03/2023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C9B9419-8666-4FC3-A55C-F19CDE6B2A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612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 smtClean="0"/>
              <a:t>HTML y CSS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419" dirty="0" smtClean="0"/>
              <a:t>T.S. Isidoro Torrico M.</a:t>
            </a:r>
          </a:p>
          <a:p>
            <a:r>
              <a:rPr lang="es-419" dirty="0" smtClean="0"/>
              <a:t>Sistemas </a:t>
            </a:r>
            <a:r>
              <a:rPr lang="es-419" dirty="0" err="1" smtClean="0"/>
              <a:t>Informaticos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13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37626"/>
            <a:ext cx="903096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2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42390"/>
            <a:ext cx="9059539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42390"/>
            <a:ext cx="9030960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4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47153"/>
            <a:ext cx="9040487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8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51916"/>
            <a:ext cx="9050013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0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66205"/>
            <a:ext cx="9050013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0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66205"/>
            <a:ext cx="9040487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4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32863"/>
            <a:ext cx="9030960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5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42390"/>
            <a:ext cx="9030960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1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4" y="32863"/>
            <a:ext cx="9078592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8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51916"/>
            <a:ext cx="9030960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0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" y="37626"/>
            <a:ext cx="9011908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37626"/>
            <a:ext cx="9050013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28100"/>
            <a:ext cx="9021434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3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" y="18574"/>
            <a:ext cx="9069066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42390"/>
            <a:ext cx="9040487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9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59539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37626"/>
            <a:ext cx="9021434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42390"/>
            <a:ext cx="9059539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4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51916"/>
            <a:ext cx="9040487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28100"/>
            <a:ext cx="904048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4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32863"/>
            <a:ext cx="9040487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4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42390"/>
            <a:ext cx="9021434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46" y="410842"/>
            <a:ext cx="5952925" cy="625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1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28100"/>
            <a:ext cx="9050013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5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32863"/>
            <a:ext cx="9059539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4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9" y="56679"/>
            <a:ext cx="9002381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10"/>
            <a:ext cx="9050013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8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37626"/>
            <a:ext cx="9040487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1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" y="28100"/>
            <a:ext cx="9069066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32863"/>
            <a:ext cx="9050013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1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37626"/>
            <a:ext cx="9021434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9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28100"/>
            <a:ext cx="9050013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3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37626"/>
            <a:ext cx="9040487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2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28100"/>
            <a:ext cx="904048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2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37626"/>
            <a:ext cx="9040487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1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37626"/>
            <a:ext cx="903096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7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28100"/>
            <a:ext cx="904048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8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28100"/>
            <a:ext cx="9030960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1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51916"/>
            <a:ext cx="9059539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42390"/>
            <a:ext cx="9030960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3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23337"/>
            <a:ext cx="9040487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2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47153"/>
            <a:ext cx="9050013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1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37626"/>
            <a:ext cx="903096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4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47153"/>
            <a:ext cx="9059539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3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9" y="42390"/>
            <a:ext cx="9002381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0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42390"/>
            <a:ext cx="9050013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4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37626"/>
            <a:ext cx="9040487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51916"/>
            <a:ext cx="9050013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" y="47153"/>
            <a:ext cx="9011908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0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37626"/>
            <a:ext cx="9040487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6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9" y="56679"/>
            <a:ext cx="9002381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3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61442"/>
            <a:ext cx="9059539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28100"/>
            <a:ext cx="9030960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0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32863"/>
            <a:ext cx="9030960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2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37626"/>
            <a:ext cx="903096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4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" y="42390"/>
            <a:ext cx="9069066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4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47153"/>
            <a:ext cx="9021434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8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42390"/>
            <a:ext cx="9050013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51916"/>
            <a:ext cx="9030960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6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28100"/>
            <a:ext cx="9050013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28100"/>
            <a:ext cx="904048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9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37626"/>
            <a:ext cx="9040487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4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47153"/>
            <a:ext cx="9021434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3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37626"/>
            <a:ext cx="9050013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4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47153"/>
            <a:ext cx="9059539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0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51916"/>
            <a:ext cx="9030960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5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51916"/>
            <a:ext cx="9021434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5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28100"/>
            <a:ext cx="904048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7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32863"/>
            <a:ext cx="9040487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7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42390"/>
            <a:ext cx="9050013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0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42390"/>
            <a:ext cx="9030960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3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28100"/>
            <a:ext cx="9050013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2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47153"/>
            <a:ext cx="9050013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4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" y="32863"/>
            <a:ext cx="9011908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5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47153"/>
            <a:ext cx="9021434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4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42390"/>
            <a:ext cx="9021434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1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42390"/>
            <a:ext cx="9030960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7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23337"/>
            <a:ext cx="9040487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3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47153"/>
            <a:ext cx="9030960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5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47153"/>
            <a:ext cx="9021434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6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37626"/>
            <a:ext cx="9021434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2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47153"/>
            <a:ext cx="9021434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1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42390"/>
            <a:ext cx="9059539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51916"/>
            <a:ext cx="9030960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3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37626"/>
            <a:ext cx="9050013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9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51916"/>
            <a:ext cx="9030960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47153"/>
            <a:ext cx="9030960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8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32863"/>
            <a:ext cx="9021434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2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56679"/>
            <a:ext cx="9021434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9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32863"/>
            <a:ext cx="9021434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3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1" y="51916"/>
            <a:ext cx="9088118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2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61442"/>
            <a:ext cx="9021434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4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42390"/>
            <a:ext cx="9040487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7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" y="28100"/>
            <a:ext cx="9011908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8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51916"/>
            <a:ext cx="9021434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3" y="47153"/>
            <a:ext cx="9050013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6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4" y="42390"/>
            <a:ext cx="9078592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5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" y="28100"/>
            <a:ext cx="9021434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0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42390"/>
            <a:ext cx="9059539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37626"/>
            <a:ext cx="903096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5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" y="51916"/>
            <a:ext cx="9059539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7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47153"/>
            <a:ext cx="9030960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1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4" y="28100"/>
            <a:ext cx="9078592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3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70</TotalTime>
  <Words>11</Words>
  <Application>Microsoft Office PowerPoint</Application>
  <PresentationFormat>Presentación en pantalla (4:3)</PresentationFormat>
  <Paragraphs>3</Paragraphs>
  <Slides>105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105</vt:i4>
      </vt:variant>
    </vt:vector>
  </HeadingPairs>
  <TitlesOfParts>
    <vt:vector size="109" baseType="lpstr">
      <vt:lpstr>Arial</vt:lpstr>
      <vt:lpstr>Century Schoolbook</vt:lpstr>
      <vt:lpstr>Wingdings 2</vt:lpstr>
      <vt:lpstr>View</vt:lpstr>
      <vt:lpstr>HTML y CSS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y CSS</dc:title>
  <dc:creator>Isidoro Torrico M</dc:creator>
  <cp:lastModifiedBy>Isidoro Torrico M</cp:lastModifiedBy>
  <cp:revision>8</cp:revision>
  <dcterms:created xsi:type="dcterms:W3CDTF">2023-03-06T02:26:58Z</dcterms:created>
  <dcterms:modified xsi:type="dcterms:W3CDTF">2023-03-06T04:26:57Z</dcterms:modified>
</cp:coreProperties>
</file>